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60" r:id="rId2"/>
    <p:sldId id="361" r:id="rId3"/>
    <p:sldId id="362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398"/>
    <a:srgbClr val="009900"/>
    <a:srgbClr val="FFFFCC"/>
    <a:srgbClr val="FFCC00"/>
    <a:srgbClr val="FCCB74"/>
    <a:srgbClr val="E399E3"/>
    <a:srgbClr val="99CCFF"/>
    <a:srgbClr val="3399FF"/>
    <a:srgbClr val="FFCCFF"/>
    <a:srgbClr val="CEE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4" autoAdjust="0"/>
  </p:normalViewPr>
  <p:slideViewPr>
    <p:cSldViewPr>
      <p:cViewPr varScale="1">
        <p:scale>
          <a:sx n="69" d="100"/>
          <a:sy n="69" d="100"/>
        </p:scale>
        <p:origin x="51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B5D02-C169-43D6-82DD-AB3C61FD4CFF}" type="datetimeFigureOut">
              <a:rPr kumimoji="1" lang="ja-JP" altLang="en-US" smtClean="0"/>
              <a:pPr/>
              <a:t>2024/7/19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4627A-E2AE-4008-B593-54527FF234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435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1171-DE23-4FAC-BEAF-15651F4C0FD6}" type="datetimeFigureOut">
              <a:rPr kumimoji="1" lang="ja-JP" altLang="en-US" smtClean="0"/>
              <a:pPr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49705-D9EE-4930-A14F-6A8DED39A4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26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3328A90-BC4B-41EF-AD94-249B7BB6D180}" type="datetimeFigureOut">
              <a:rPr kumimoji="1" lang="ja-JP" altLang="en-US" smtClean="0"/>
              <a:pPr/>
              <a:t>2024/7/19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D0B1274-36FB-45D5-AA97-30AC2B2CFC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8A90-BC4B-41EF-AD94-249B7BB6D180}" type="datetimeFigureOut">
              <a:rPr kumimoji="1" lang="ja-JP" altLang="en-US" smtClean="0"/>
              <a:pPr/>
              <a:t>2024/7/19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1274-36FB-45D5-AA97-30AC2B2CFC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8A90-BC4B-41EF-AD94-249B7BB6D180}" type="datetimeFigureOut">
              <a:rPr kumimoji="1" lang="ja-JP" altLang="en-US" smtClean="0"/>
              <a:pPr/>
              <a:t>2024/7/19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1274-36FB-45D5-AA97-30AC2B2CFC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8A90-BC4B-41EF-AD94-249B7BB6D180}" type="datetimeFigureOut">
              <a:rPr kumimoji="1" lang="ja-JP" altLang="en-US" smtClean="0"/>
              <a:pPr/>
              <a:t>2024/7/19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1274-36FB-45D5-AA97-30AC2B2CFC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8A90-BC4B-41EF-AD94-249B7BB6D180}" type="datetimeFigureOut">
              <a:rPr kumimoji="1" lang="ja-JP" altLang="en-US" smtClean="0"/>
              <a:pPr/>
              <a:t>2024/7/19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1274-36FB-45D5-AA97-30AC2B2CFC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8A90-BC4B-41EF-AD94-249B7BB6D180}" type="datetimeFigureOut">
              <a:rPr kumimoji="1" lang="ja-JP" altLang="en-US" smtClean="0"/>
              <a:pPr/>
              <a:t>2024/7/19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1274-36FB-45D5-AA97-30AC2B2CFC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328A90-BC4B-41EF-AD94-249B7BB6D180}" type="datetimeFigureOut">
              <a:rPr kumimoji="1" lang="ja-JP" altLang="en-US" smtClean="0"/>
              <a:pPr/>
              <a:t>2024/7/19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0B1274-36FB-45D5-AA97-30AC2B2CFC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3328A90-BC4B-41EF-AD94-249B7BB6D180}" type="datetimeFigureOut">
              <a:rPr kumimoji="1" lang="ja-JP" altLang="en-US" smtClean="0"/>
              <a:pPr/>
              <a:t>2024/7/19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D0B1274-36FB-45D5-AA97-30AC2B2CFC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8A90-BC4B-41EF-AD94-249B7BB6D180}" type="datetimeFigureOut">
              <a:rPr kumimoji="1" lang="ja-JP" altLang="en-US" smtClean="0"/>
              <a:pPr/>
              <a:t>2024/7/19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1274-36FB-45D5-AA97-30AC2B2CFC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8A90-BC4B-41EF-AD94-249B7BB6D180}" type="datetimeFigureOut">
              <a:rPr kumimoji="1" lang="ja-JP" altLang="en-US" smtClean="0"/>
              <a:pPr/>
              <a:t>2024/7/19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1274-36FB-45D5-AA97-30AC2B2CFC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8A90-BC4B-41EF-AD94-249B7BB6D180}" type="datetimeFigureOut">
              <a:rPr kumimoji="1" lang="ja-JP" altLang="en-US" smtClean="0"/>
              <a:pPr/>
              <a:t>2024/7/19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1274-36FB-45D5-AA97-30AC2B2CFC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3328A90-BC4B-41EF-AD94-249B7BB6D180}" type="datetimeFigureOut">
              <a:rPr kumimoji="1" lang="ja-JP" altLang="en-US" smtClean="0"/>
              <a:pPr/>
              <a:t>2024/7/19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D0B1274-36FB-45D5-AA97-30AC2B2CFC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251520" y="548680"/>
            <a:ext cx="3168352" cy="1290472"/>
          </a:xfrm>
          <a:prstGeom prst="ellipse">
            <a:avLst/>
          </a:prstGeom>
          <a:solidFill>
            <a:srgbClr val="CEE36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農業体験</a:t>
            </a:r>
            <a:endParaRPr kumimoji="1" lang="ja-JP" altLang="en-US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タイトル 3"/>
          <p:cNvSpPr txBox="1">
            <a:spLocks/>
          </p:cNvSpPr>
          <p:nvPr/>
        </p:nvSpPr>
        <p:spPr>
          <a:xfrm>
            <a:off x="323528" y="2145713"/>
            <a:ext cx="3528392" cy="280831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・フルーツ狩り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・野菜の収穫体験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・椎茸狩り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・田植え、稲刈り体験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・茶摘み、茶文化体験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・大内山酪農工場見学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・バターづくり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D:\バックアップ\Desktop\体験プログラム\農業体験\茶摘み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98" y="3638159"/>
            <a:ext cx="2755611" cy="222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D:\バックアップ\Desktop\体験プログラム\農業体験\収穫体験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15" y="1927843"/>
            <a:ext cx="2755610" cy="197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08" name="Picture 4" descr="C:\Users\Owner\AppData\Local\Microsoft\Windows\Temporary Internet Files\Content.IE5\3C63E3W3\publicdomainq-0000123ombzoa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9196" y="5578526"/>
            <a:ext cx="792088" cy="599635"/>
          </a:xfrm>
          <a:prstGeom prst="rect">
            <a:avLst/>
          </a:prstGeom>
          <a:noFill/>
        </p:spPr>
      </p:pic>
      <p:pic>
        <p:nvPicPr>
          <p:cNvPr id="14" name="図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60586"/>
            <a:ext cx="1190625" cy="9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7E5988B-4718-42FD-B971-ADD8D2D2594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05127"/>
            <a:ext cx="2755611" cy="19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 descr="D:\バックアップ\Desktop\しいたけ2.jpg">
            <a:extLst>
              <a:ext uri="{FF2B5EF4-FFF2-40B4-BE49-F238E27FC236}">
                <a16:creationId xmlns:a16="http://schemas.microsoft.com/office/drawing/2014/main" id="{9BB461A8-729F-4259-B271-DAB0D6D1C7F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9" y="1927844"/>
            <a:ext cx="2777490" cy="1977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323528" y="620688"/>
            <a:ext cx="3168352" cy="1290472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林業体験</a:t>
            </a:r>
            <a:endParaRPr kumimoji="1" lang="ja-JP" altLang="en-US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タイトル 3"/>
          <p:cNvSpPr txBox="1">
            <a:spLocks/>
          </p:cNvSpPr>
          <p:nvPr/>
        </p:nvSpPr>
        <p:spPr>
          <a:xfrm>
            <a:off x="323528" y="2164631"/>
            <a:ext cx="3384376" cy="280831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・間伐体験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・植付・下刈体験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・森林環境学習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・薪割り体験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・ウッドバーニング体験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・キノコの菌打ち体験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・木工クラフト体験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" name="図 6" descr="D:\バックアップ\Desktop\体験プログラム\林業体験\20150729_09311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9"/>
          <a:stretch/>
        </p:blipFill>
        <p:spPr bwMode="auto">
          <a:xfrm>
            <a:off x="6156176" y="1979241"/>
            <a:ext cx="2664296" cy="20547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 descr="D:\バックアップ\Desktop\体験プログラム\林業体験\森林見学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55" y="1979242"/>
            <a:ext cx="2719610" cy="205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31" name="Picture 3" descr="C:\Users\Owner\AppData\Local\Microsoft\Windows\Temporary Internet Files\Content.IE5\2O0TH7ZY\publicdomainq-0004725alvzxv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301208"/>
            <a:ext cx="1871272" cy="1124225"/>
          </a:xfrm>
          <a:prstGeom prst="rect">
            <a:avLst/>
          </a:prstGeom>
          <a:noFill/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C3AD60A-A786-4F35-A97A-28EB34F9660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47" y="4032446"/>
            <a:ext cx="2737724" cy="183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38959B6-4C70-4580-9F31-6EAFA431C9A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15" y="4032447"/>
            <a:ext cx="2627257" cy="1830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395536" y="620688"/>
            <a:ext cx="3168352" cy="1290472"/>
          </a:xfrm>
          <a:prstGeom prst="ellipse">
            <a:avLst/>
          </a:prstGeom>
          <a:solidFill>
            <a:srgbClr val="3399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漁業体験</a:t>
            </a:r>
            <a:endParaRPr kumimoji="1" lang="ja-JP" altLang="en-US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タイトル 3"/>
          <p:cNvSpPr txBox="1">
            <a:spLocks/>
          </p:cNvSpPr>
          <p:nvPr/>
        </p:nvSpPr>
        <p:spPr>
          <a:xfrm>
            <a:off x="251520" y="2096849"/>
            <a:ext cx="3801745" cy="266429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・小型定置網漁業体験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・養殖漁場のエサやり体験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・漁船周遊体験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・干物づくり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・釣り堀体験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・釣り筏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・海洋環境学習</a:t>
            </a:r>
            <a:endParaRPr lang="en-US" altLang="ja-JP" sz="2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＆ロープワーク</a:t>
            </a:r>
          </a:p>
        </p:txBody>
      </p:sp>
      <p:pic>
        <p:nvPicPr>
          <p:cNvPr id="11" name="図 10" descr="D:\バックアップ\Desktop\体験プログラム\漁業体験\えさやり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379" y="1300170"/>
            <a:ext cx="2569171" cy="212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D:\バックアップ\Desktop\体験プログラム\漁業体験\20170809_1118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96" y="1300171"/>
            <a:ext cx="2694484" cy="212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55" name="Picture 3" descr="C:\Users\Owner\AppData\Local\Microsoft\Windows\Temporary Internet Files\Content.IE5\QDLIHFUK\publicdomainq-0010352aqzbd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62872"/>
            <a:ext cx="1944216" cy="1303232"/>
          </a:xfrm>
          <a:prstGeom prst="rect">
            <a:avLst/>
          </a:prstGeom>
          <a:noFill/>
        </p:spPr>
      </p:pic>
      <p:pic>
        <p:nvPicPr>
          <p:cNvPr id="4098" name="Picture 2" descr="C:\Users\Owner\AppData\Local\Microsoft\Windows\Temporary Internet Files\Content.IE5\VKUWMU11\fisherman-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3723" y="5215175"/>
            <a:ext cx="1268760" cy="1268760"/>
          </a:xfrm>
          <a:prstGeom prst="rect">
            <a:avLst/>
          </a:prstGeom>
          <a:noFill/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10FF415-049D-4E1E-9A87-09ACF200AA9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39" y="3428999"/>
            <a:ext cx="2551612" cy="179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62D88A8-ABDB-40F3-8CC1-2EA9D5F5321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96" y="3429000"/>
            <a:ext cx="2703048" cy="1799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5833</TotalTime>
  <Words>94</Words>
  <Application>Microsoft Office PowerPoint</Application>
  <PresentationFormat>画面に合わせる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HGP創英角ｺﾞｼｯｸUB</vt:lpstr>
      <vt:lpstr>Calibri</vt:lpstr>
      <vt:lpstr>Georgia</vt:lpstr>
      <vt:lpstr>Trebuchet MS</vt:lpstr>
      <vt:lpstr>Wingdings 2</vt:lpstr>
      <vt:lpstr>アーバン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「海・山・川」自然の宝庫</dc:title>
  <dc:creator>Miyuki</dc:creator>
  <cp:lastModifiedBy>みゆき 山添</cp:lastModifiedBy>
  <cp:revision>504</cp:revision>
  <dcterms:created xsi:type="dcterms:W3CDTF">2016-01-29T13:06:15Z</dcterms:created>
  <dcterms:modified xsi:type="dcterms:W3CDTF">2024-07-19T14:17:07Z</dcterms:modified>
</cp:coreProperties>
</file>